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7" r:id="rId2"/>
    <p:sldMasterId id="2147483695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906000" cy="6858000" type="A4"/>
  <p:notesSz cx="6858000" cy="9144000"/>
  <p:embeddedFontLst>
    <p:embeddedFont>
      <p:font typeface="뫼비우스 Regular" panose="02000700060000000000" pitchFamily="2" charset="-127"/>
      <p:regular r:id="rId14"/>
    </p:embeddedFont>
    <p:embeddedFont>
      <p:font typeface="옥션고딕 M" panose="020B0600000101010101" charset="-127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-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0759" y="1134875"/>
            <a:ext cx="9204752" cy="4958421"/>
          </a:xfrm>
          <a:prstGeom prst="rect">
            <a:avLst/>
          </a:prstGeom>
        </p:spPr>
        <p:txBody>
          <a:bodyPr lIns="72000" anchor="t" anchorCtr="0"/>
          <a:lstStyle>
            <a:lvl1pPr marL="0" indent="0" algn="l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17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Layout-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345779" y="620689"/>
            <a:ext cx="5975711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r">
              <a:lnSpc>
                <a:spcPct val="100000"/>
              </a:lnSpc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VISION PRESENTATION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67000" y="1268769"/>
            <a:ext cx="4337528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Date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67000" y="1531649"/>
            <a:ext cx="4337528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Main author’s name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28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Layout-02"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/>
        </p:nvSpPr>
        <p:spPr>
          <a:xfrm>
            <a:off x="-15235" y="1"/>
            <a:ext cx="1301831" cy="6871294"/>
          </a:xfrm>
          <a:prstGeom prst="rtTriangle">
            <a:avLst/>
          </a:prstGeom>
          <a:solidFill>
            <a:srgbClr val="F86A9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ight Triangle 21"/>
          <p:cNvSpPr/>
          <p:nvPr/>
        </p:nvSpPr>
        <p:spPr>
          <a:xfrm rot="10800000" flipH="1">
            <a:off x="-15234" y="-17885"/>
            <a:ext cx="1301829" cy="6858000"/>
          </a:xfrm>
          <a:prstGeom prst="rtTriangle">
            <a:avLst/>
          </a:prstGeom>
          <a:solidFill>
            <a:srgbClr val="73B2D1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>
          <a:xfrm>
            <a:off x="7917329" y="2780928"/>
            <a:ext cx="1404156" cy="288032"/>
            <a:chOff x="6084168" y="3009528"/>
            <a:chExt cx="1296144" cy="288032"/>
          </a:xfrm>
        </p:grpSpPr>
        <p:sp>
          <p:nvSpPr>
            <p:cNvPr id="3" name="Rectangle 2"/>
            <p:cNvSpPr/>
            <p:nvPr userDrawn="1"/>
          </p:nvSpPr>
          <p:spPr>
            <a:xfrm>
              <a:off x="6084168" y="3009528"/>
              <a:ext cx="288032" cy="288032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420205" y="3009528"/>
              <a:ext cx="288032" cy="288032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56242" y="3009528"/>
              <a:ext cx="288032" cy="288032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092280" y="3009528"/>
              <a:ext cx="288032" cy="288032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9" name="Straight Connector 8"/>
          <p:cNvCxnSpPr>
            <a:endCxn id="3" idx="1"/>
          </p:cNvCxnSpPr>
          <p:nvPr/>
        </p:nvCxnSpPr>
        <p:spPr>
          <a:xfrm>
            <a:off x="1785144" y="2914650"/>
            <a:ext cx="6132186" cy="10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676638" y="3108756"/>
            <a:ext cx="6162685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l">
              <a:lnSpc>
                <a:spcPct val="100000"/>
              </a:lnSpc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GLASS TEMPLATE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80166" y="3669412"/>
            <a:ext cx="6158291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Date</a:t>
            </a:r>
            <a:endParaRPr lang="ko-KR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80166" y="3869635"/>
            <a:ext cx="6158291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Main author’s name here</a:t>
            </a:r>
            <a:endParaRPr lang="ko-KR" alt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703889" y="4252738"/>
            <a:ext cx="5886813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/>
        </p:nvSpPr>
        <p:spPr>
          <a:xfrm rot="10800000" flipH="1">
            <a:off x="-15236" y="0"/>
            <a:ext cx="927021" cy="6858000"/>
          </a:xfrm>
          <a:prstGeom prst="rtTriangle">
            <a:avLst/>
          </a:prstGeom>
          <a:solidFill>
            <a:srgbClr val="A0C45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ight Triangle 19"/>
          <p:cNvSpPr/>
          <p:nvPr/>
        </p:nvSpPr>
        <p:spPr>
          <a:xfrm>
            <a:off x="0" y="0"/>
            <a:ext cx="896549" cy="6858000"/>
          </a:xfrm>
          <a:prstGeom prst="rtTriangle">
            <a:avLst/>
          </a:prstGeom>
          <a:solidFill>
            <a:srgbClr val="F6BF4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86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d Layout-01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1988670" y="2852936"/>
            <a:ext cx="7176800" cy="7200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r">
              <a:lnSpc>
                <a:spcPct val="100000"/>
              </a:lnSpc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10983" y="3597575"/>
            <a:ext cx="4337528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This text can be replaced with your own text</a:t>
            </a:r>
          </a:p>
        </p:txBody>
      </p:sp>
    </p:spTree>
    <p:extLst>
      <p:ext uri="{BB962C8B-B14F-4D97-AF65-F5344CB8AC3E}">
        <p14:creationId xmlns:p14="http://schemas.microsoft.com/office/powerpoint/2010/main" val="426345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Layout-02"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/>
        </p:nvSpPr>
        <p:spPr>
          <a:xfrm>
            <a:off x="-15235" y="1"/>
            <a:ext cx="1301831" cy="6871294"/>
          </a:xfrm>
          <a:prstGeom prst="rtTriangle">
            <a:avLst/>
          </a:prstGeom>
          <a:solidFill>
            <a:srgbClr val="F86A9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ight Triangle 21"/>
          <p:cNvSpPr/>
          <p:nvPr/>
        </p:nvSpPr>
        <p:spPr>
          <a:xfrm rot="10800000" flipH="1">
            <a:off x="-15234" y="-17885"/>
            <a:ext cx="1301829" cy="6858000"/>
          </a:xfrm>
          <a:prstGeom prst="rtTriangle">
            <a:avLst/>
          </a:prstGeom>
          <a:solidFill>
            <a:srgbClr val="73B2D1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>
          <a:xfrm>
            <a:off x="7917329" y="2780928"/>
            <a:ext cx="1404156" cy="288032"/>
            <a:chOff x="6084168" y="3009528"/>
            <a:chExt cx="1296144" cy="288032"/>
          </a:xfrm>
        </p:grpSpPr>
        <p:sp>
          <p:nvSpPr>
            <p:cNvPr id="3" name="Rectangle 2"/>
            <p:cNvSpPr/>
            <p:nvPr userDrawn="1"/>
          </p:nvSpPr>
          <p:spPr>
            <a:xfrm>
              <a:off x="6084168" y="3009528"/>
              <a:ext cx="288032" cy="288032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420205" y="3009528"/>
              <a:ext cx="288032" cy="288032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56242" y="3009528"/>
              <a:ext cx="288032" cy="288032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092280" y="3009528"/>
              <a:ext cx="288032" cy="288032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9" name="Straight Connector 8"/>
          <p:cNvCxnSpPr>
            <a:endCxn id="3" idx="1"/>
          </p:cNvCxnSpPr>
          <p:nvPr/>
        </p:nvCxnSpPr>
        <p:spPr>
          <a:xfrm>
            <a:off x="1785144" y="2914650"/>
            <a:ext cx="6132186" cy="10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676638" y="3108756"/>
            <a:ext cx="6162685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l">
              <a:lnSpc>
                <a:spcPct val="100000"/>
              </a:lnSpc>
              <a:defRPr sz="5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80166" y="3764658"/>
            <a:ext cx="6158291" cy="1608558"/>
          </a:xfrm>
          <a:prstGeom prst="rect">
            <a:avLst/>
          </a:prstGeom>
        </p:spPr>
        <p:txBody>
          <a:bodyPr lIns="108000" anchor="t" anchorCtr="0"/>
          <a:lstStyle>
            <a:lvl1pPr marL="342900" indent="-342900" algn="l">
              <a:buFont typeface="+mj-lt"/>
              <a:buAutoNum type="arabicPeriod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This text can be replaced with your own text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3889" y="4252738"/>
            <a:ext cx="5886813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/>
        </p:nvSpPr>
        <p:spPr>
          <a:xfrm rot="10800000" flipH="1">
            <a:off x="-15236" y="0"/>
            <a:ext cx="927021" cy="6858000"/>
          </a:xfrm>
          <a:prstGeom prst="rtTriangle">
            <a:avLst/>
          </a:prstGeom>
          <a:solidFill>
            <a:srgbClr val="A0C45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ight Triangle 19"/>
          <p:cNvSpPr/>
          <p:nvPr/>
        </p:nvSpPr>
        <p:spPr>
          <a:xfrm>
            <a:off x="0" y="0"/>
            <a:ext cx="896549" cy="6858000"/>
          </a:xfrm>
          <a:prstGeom prst="rtTriangle">
            <a:avLst/>
          </a:prstGeom>
          <a:solidFill>
            <a:srgbClr val="F6BF4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400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-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345779" y="620689"/>
            <a:ext cx="5975711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r">
              <a:lnSpc>
                <a:spcPct val="100000"/>
              </a:lnSpc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VISION PRESENTATION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67000" y="1268769"/>
            <a:ext cx="4337528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Date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67000" y="1531649"/>
            <a:ext cx="4337528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Main author’s name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472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-02"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>
          <a:xfrm>
            <a:off x="-15235" y="1"/>
            <a:ext cx="1301831" cy="6871294"/>
          </a:xfrm>
          <a:prstGeom prst="rtTriangle">
            <a:avLst/>
          </a:prstGeom>
          <a:solidFill>
            <a:srgbClr val="F86A9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ight Triangle 21"/>
          <p:cNvSpPr/>
          <p:nvPr userDrawn="1"/>
        </p:nvSpPr>
        <p:spPr>
          <a:xfrm rot="10800000" flipH="1">
            <a:off x="-15234" y="-17885"/>
            <a:ext cx="1301829" cy="6858000"/>
          </a:xfrm>
          <a:prstGeom prst="rtTriangle">
            <a:avLst/>
          </a:prstGeom>
          <a:solidFill>
            <a:srgbClr val="73B2D1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917329" y="2780928"/>
            <a:ext cx="1404156" cy="288032"/>
            <a:chOff x="6084168" y="3009528"/>
            <a:chExt cx="1296144" cy="288032"/>
          </a:xfrm>
        </p:grpSpPr>
        <p:sp>
          <p:nvSpPr>
            <p:cNvPr id="3" name="Rectangle 2"/>
            <p:cNvSpPr/>
            <p:nvPr userDrawn="1"/>
          </p:nvSpPr>
          <p:spPr>
            <a:xfrm>
              <a:off x="6084168" y="3009528"/>
              <a:ext cx="288032" cy="288032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420205" y="3009528"/>
              <a:ext cx="288032" cy="288032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56242" y="3009528"/>
              <a:ext cx="288032" cy="288032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092280" y="3009528"/>
              <a:ext cx="288032" cy="288032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9" name="Straight Connector 8"/>
          <p:cNvCxnSpPr>
            <a:endCxn id="3" idx="1"/>
          </p:cNvCxnSpPr>
          <p:nvPr userDrawn="1"/>
        </p:nvCxnSpPr>
        <p:spPr>
          <a:xfrm>
            <a:off x="1785144" y="2914650"/>
            <a:ext cx="6132186" cy="10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676638" y="3108756"/>
            <a:ext cx="6162685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l">
              <a:lnSpc>
                <a:spcPct val="100000"/>
              </a:lnSpc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GLASS TEMPLATE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80166" y="3669412"/>
            <a:ext cx="6158291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Date</a:t>
            </a:r>
            <a:endParaRPr lang="ko-KR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80166" y="3869635"/>
            <a:ext cx="6158291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Main author’s name here</a:t>
            </a:r>
            <a:endParaRPr lang="ko-KR" alt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703889" y="4252738"/>
            <a:ext cx="5886813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 userDrawn="1"/>
        </p:nvSpPr>
        <p:spPr>
          <a:xfrm rot="10800000" flipH="1">
            <a:off x="-15236" y="0"/>
            <a:ext cx="927021" cy="6858000"/>
          </a:xfrm>
          <a:prstGeom prst="rtTriangle">
            <a:avLst/>
          </a:prstGeom>
          <a:solidFill>
            <a:srgbClr val="A0C45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ight Triangle 19"/>
          <p:cNvSpPr/>
          <p:nvPr userDrawn="1"/>
        </p:nvSpPr>
        <p:spPr>
          <a:xfrm>
            <a:off x="0" y="0"/>
            <a:ext cx="896549" cy="6858000"/>
          </a:xfrm>
          <a:prstGeom prst="rtTriangle">
            <a:avLst/>
          </a:prstGeom>
          <a:solidFill>
            <a:srgbClr val="F6BF4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182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Layout-01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1988670" y="2852936"/>
            <a:ext cx="7176800" cy="7200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r">
              <a:lnSpc>
                <a:spcPct val="100000"/>
              </a:lnSpc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10983" y="3597575"/>
            <a:ext cx="4337528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This text can be replaced with your own text</a:t>
            </a:r>
          </a:p>
        </p:txBody>
      </p:sp>
    </p:spTree>
    <p:extLst>
      <p:ext uri="{BB962C8B-B14F-4D97-AF65-F5344CB8AC3E}">
        <p14:creationId xmlns:p14="http://schemas.microsoft.com/office/powerpoint/2010/main" val="287200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ayout-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4796985" y="2852936"/>
            <a:ext cx="4368485" cy="7200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r">
              <a:lnSpc>
                <a:spcPct val="100000"/>
              </a:lnSpc>
              <a:defRPr sz="5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10983" y="3597575"/>
            <a:ext cx="4337528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This text can be replaced with your own text</a:t>
            </a:r>
          </a:p>
        </p:txBody>
      </p:sp>
    </p:spTree>
    <p:extLst>
      <p:ext uri="{BB962C8B-B14F-4D97-AF65-F5344CB8AC3E}">
        <p14:creationId xmlns:p14="http://schemas.microsoft.com/office/powerpoint/2010/main" val="889913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ayout-02"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>
          <a:xfrm>
            <a:off x="-15235" y="1"/>
            <a:ext cx="1301831" cy="6871294"/>
          </a:xfrm>
          <a:prstGeom prst="rtTriangle">
            <a:avLst/>
          </a:prstGeom>
          <a:solidFill>
            <a:srgbClr val="F86A9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ight Triangle 21"/>
          <p:cNvSpPr/>
          <p:nvPr userDrawn="1"/>
        </p:nvSpPr>
        <p:spPr>
          <a:xfrm rot="10800000" flipH="1">
            <a:off x="-15234" y="-17885"/>
            <a:ext cx="1301829" cy="6858000"/>
          </a:xfrm>
          <a:prstGeom prst="rtTriangle">
            <a:avLst/>
          </a:prstGeom>
          <a:solidFill>
            <a:srgbClr val="73B2D1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917329" y="2780928"/>
            <a:ext cx="1404156" cy="288032"/>
            <a:chOff x="6084168" y="3009528"/>
            <a:chExt cx="1296144" cy="288032"/>
          </a:xfrm>
        </p:grpSpPr>
        <p:sp>
          <p:nvSpPr>
            <p:cNvPr id="3" name="Rectangle 2"/>
            <p:cNvSpPr/>
            <p:nvPr userDrawn="1"/>
          </p:nvSpPr>
          <p:spPr>
            <a:xfrm>
              <a:off x="6084168" y="3009528"/>
              <a:ext cx="288032" cy="288032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420205" y="3009528"/>
              <a:ext cx="288032" cy="288032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56242" y="3009528"/>
              <a:ext cx="288032" cy="288032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092280" y="3009528"/>
              <a:ext cx="288032" cy="288032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9" name="Straight Connector 8"/>
          <p:cNvCxnSpPr>
            <a:endCxn id="3" idx="1"/>
          </p:cNvCxnSpPr>
          <p:nvPr userDrawn="1"/>
        </p:nvCxnSpPr>
        <p:spPr>
          <a:xfrm>
            <a:off x="1785144" y="2914650"/>
            <a:ext cx="6132186" cy="10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676638" y="3108756"/>
            <a:ext cx="6162685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l">
              <a:lnSpc>
                <a:spcPct val="100000"/>
              </a:lnSpc>
              <a:defRPr sz="5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80166" y="3764658"/>
            <a:ext cx="6158291" cy="1608558"/>
          </a:xfrm>
          <a:prstGeom prst="rect">
            <a:avLst/>
          </a:prstGeom>
        </p:spPr>
        <p:txBody>
          <a:bodyPr lIns="108000" anchor="t" anchorCtr="0"/>
          <a:lstStyle>
            <a:lvl1pPr marL="342900" indent="-342900" algn="l">
              <a:buFont typeface="+mj-lt"/>
              <a:buAutoNum type="arabicPeriod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This text can be replaced with your own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703889" y="4252738"/>
            <a:ext cx="5886813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 userDrawn="1"/>
        </p:nvSpPr>
        <p:spPr>
          <a:xfrm rot="10800000" flipH="1">
            <a:off x="-15236" y="0"/>
            <a:ext cx="927021" cy="6858000"/>
          </a:xfrm>
          <a:prstGeom prst="rtTriangle">
            <a:avLst/>
          </a:prstGeom>
          <a:solidFill>
            <a:srgbClr val="A0C45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ight Triangle 19"/>
          <p:cNvSpPr/>
          <p:nvPr userDrawn="1"/>
        </p:nvSpPr>
        <p:spPr>
          <a:xfrm>
            <a:off x="0" y="0"/>
            <a:ext cx="896549" cy="6858000"/>
          </a:xfrm>
          <a:prstGeom prst="rtTriangle">
            <a:avLst/>
          </a:prstGeom>
          <a:solidFill>
            <a:srgbClr val="F6BF4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5583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1149" y="667529"/>
            <a:ext cx="9204752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581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702078" y="1775192"/>
            <a:ext cx="1404156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52" hasCustomPrompt="1"/>
          </p:nvPr>
        </p:nvSpPr>
        <p:spPr>
          <a:xfrm>
            <a:off x="8424936" y="1787674"/>
            <a:ext cx="974558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53"/>
          </p:nvPr>
        </p:nvSpPr>
        <p:spPr>
          <a:xfrm>
            <a:off x="2340262" y="2200284"/>
            <a:ext cx="5928659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709576" y="2730346"/>
            <a:ext cx="1404156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55" hasCustomPrompt="1"/>
          </p:nvPr>
        </p:nvSpPr>
        <p:spPr>
          <a:xfrm>
            <a:off x="8432434" y="2742837"/>
            <a:ext cx="974558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347762" y="3155438"/>
            <a:ext cx="5928659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717074" y="3685491"/>
            <a:ext cx="1404156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58" hasCustomPrompt="1"/>
          </p:nvPr>
        </p:nvSpPr>
        <p:spPr>
          <a:xfrm>
            <a:off x="8439932" y="3697985"/>
            <a:ext cx="974558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2355255" y="4110592"/>
            <a:ext cx="5928659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724571" y="4640654"/>
            <a:ext cx="1404156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61" hasCustomPrompt="1"/>
          </p:nvPr>
        </p:nvSpPr>
        <p:spPr>
          <a:xfrm>
            <a:off x="8447429" y="4653145"/>
            <a:ext cx="974558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62"/>
          </p:nvPr>
        </p:nvSpPr>
        <p:spPr>
          <a:xfrm>
            <a:off x="2362753" y="5065746"/>
            <a:ext cx="5928659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23724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0759" y="716692"/>
            <a:ext cx="9204752" cy="308919"/>
          </a:xfrm>
          <a:prstGeom prst="rect">
            <a:avLst/>
          </a:prstGeom>
        </p:spPr>
        <p:txBody>
          <a:bodyPr lIns="72000" anchor="t" anchorCtr="0"/>
          <a:lstStyle>
            <a:lvl1pPr marL="0" indent="0" algn="l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54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0759" y="716692"/>
            <a:ext cx="9204752" cy="308919"/>
          </a:xfrm>
          <a:prstGeom prst="rect">
            <a:avLst/>
          </a:prstGeom>
        </p:spPr>
        <p:txBody>
          <a:bodyPr lIns="72000" anchor="t" anchorCtr="0"/>
          <a:lstStyle>
            <a:lvl1pPr marL="0" indent="0" algn="l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865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24775" y="595"/>
            <a:ext cx="3978442" cy="2420888"/>
            <a:chOff x="2699792" y="595"/>
            <a:chExt cx="3672408" cy="2420888"/>
          </a:xfrm>
        </p:grpSpPr>
        <p:sp>
          <p:nvSpPr>
            <p:cNvPr id="7" name="Rectangle 6"/>
            <p:cNvSpPr/>
            <p:nvPr userDrawn="1"/>
          </p:nvSpPr>
          <p:spPr>
            <a:xfrm>
              <a:off x="2699792" y="595"/>
              <a:ext cx="864096" cy="2420888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635896" y="595"/>
              <a:ext cx="864096" cy="2420888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72000" y="595"/>
              <a:ext cx="864096" cy="2420888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508104" y="595"/>
              <a:ext cx="864096" cy="2420888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428496" y="3108380"/>
            <a:ext cx="9049005" cy="4613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algn="ctr"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8498" y="3832648"/>
            <a:ext cx="9049006" cy="263475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Add Text Here</a:t>
            </a:r>
            <a:endParaRPr lang="ko-KR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34730" y="3701164"/>
            <a:ext cx="483653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59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-01-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0759" y="1134875"/>
            <a:ext cx="9204752" cy="4958421"/>
          </a:xfrm>
          <a:prstGeom prst="rect">
            <a:avLst/>
          </a:prstGeom>
        </p:spPr>
        <p:txBody>
          <a:bodyPr lIns="72000" anchor="t" anchorCtr="0"/>
          <a:lstStyle>
            <a:lvl1pPr marL="0" indent="0" algn="l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1149" y="667529"/>
            <a:ext cx="9204752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/>
          <p:cNvSpPr/>
          <p:nvPr/>
        </p:nvSpPr>
        <p:spPr>
          <a:xfrm flipH="1">
            <a:off x="0" y="2636912"/>
            <a:ext cx="9906000" cy="3672408"/>
          </a:xfrm>
          <a:prstGeom prst="rtTriangl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688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1149" y="667529"/>
            <a:ext cx="9204752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74370" y="2127291"/>
            <a:ext cx="1592309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2512" y="3627268"/>
            <a:ext cx="8946987" cy="0"/>
          </a:xfrm>
          <a:prstGeom prst="line">
            <a:avLst/>
          </a:prstGeom>
          <a:ln w="1111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2899884" y="4367255"/>
            <a:ext cx="1592309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52"/>
          </p:nvPr>
        </p:nvSpPr>
        <p:spPr>
          <a:xfrm>
            <a:off x="295960" y="4149089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53"/>
          </p:nvPr>
        </p:nvSpPr>
        <p:spPr>
          <a:xfrm>
            <a:off x="295960" y="4403556"/>
            <a:ext cx="1955833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2690753" y="2060857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2690753" y="2306936"/>
            <a:ext cx="1955833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Isosceles Triangle 4"/>
          <p:cNvSpPr/>
          <p:nvPr/>
        </p:nvSpPr>
        <p:spPr>
          <a:xfrm rot="10800000">
            <a:off x="461598" y="3013740"/>
            <a:ext cx="1614172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Isosceles Triangle 4"/>
          <p:cNvSpPr/>
          <p:nvPr/>
        </p:nvSpPr>
        <p:spPr>
          <a:xfrm>
            <a:off x="2888957" y="4009969"/>
            <a:ext cx="1614172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26" y="3041736"/>
            <a:ext cx="1602142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57" hasCustomPrompt="1"/>
          </p:nvPr>
        </p:nvSpPr>
        <p:spPr>
          <a:xfrm>
            <a:off x="2900982" y="4115533"/>
            <a:ext cx="1602142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5327255" y="2141254"/>
            <a:ext cx="1592309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5139758" y="4154663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5139758" y="4409130"/>
            <a:ext cx="1955833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1" name="Isosceles Triangle 4"/>
          <p:cNvSpPr/>
          <p:nvPr/>
        </p:nvSpPr>
        <p:spPr>
          <a:xfrm rot="10800000">
            <a:off x="5314482" y="3019314"/>
            <a:ext cx="1614172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 Placeholder 27"/>
          <p:cNvSpPr>
            <a:spLocks noGrp="1"/>
          </p:cNvSpPr>
          <p:nvPr>
            <p:ph type="body" sz="quarter" idx="61" hasCustomPrompt="1"/>
          </p:nvPr>
        </p:nvSpPr>
        <p:spPr>
          <a:xfrm>
            <a:off x="5326507" y="3047310"/>
            <a:ext cx="1602142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6" name="그림 개체 틀 2"/>
          <p:cNvSpPr>
            <a:spLocks noGrp="1"/>
          </p:cNvSpPr>
          <p:nvPr>
            <p:ph type="pic" sz="quarter" idx="62" hasCustomPrompt="1"/>
          </p:nvPr>
        </p:nvSpPr>
        <p:spPr>
          <a:xfrm>
            <a:off x="7739898" y="4367255"/>
            <a:ext cx="1592309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63"/>
          </p:nvPr>
        </p:nvSpPr>
        <p:spPr>
          <a:xfrm>
            <a:off x="7530759" y="2060857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64"/>
          </p:nvPr>
        </p:nvSpPr>
        <p:spPr>
          <a:xfrm>
            <a:off x="7530759" y="2306936"/>
            <a:ext cx="1955833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9" name="Isosceles Triangle 4"/>
          <p:cNvSpPr/>
          <p:nvPr/>
        </p:nvSpPr>
        <p:spPr>
          <a:xfrm>
            <a:off x="7728962" y="4009969"/>
            <a:ext cx="1614172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65" hasCustomPrompt="1"/>
          </p:nvPr>
        </p:nvSpPr>
        <p:spPr>
          <a:xfrm>
            <a:off x="7740992" y="4115533"/>
            <a:ext cx="1602142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70041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1149" y="667529"/>
            <a:ext cx="9204752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158272" y="2127291"/>
            <a:ext cx="1592309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2512" y="3627268"/>
            <a:ext cx="8946987" cy="0"/>
          </a:xfrm>
          <a:prstGeom prst="line">
            <a:avLst/>
          </a:prstGeom>
          <a:ln w="111125">
            <a:solidFill>
              <a:schemeClr val="bg1">
                <a:lumMod val="8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3968213" y="4367255"/>
            <a:ext cx="1592309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52"/>
          </p:nvPr>
        </p:nvSpPr>
        <p:spPr>
          <a:xfrm>
            <a:off x="979864" y="4149089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53"/>
          </p:nvPr>
        </p:nvSpPr>
        <p:spPr>
          <a:xfrm>
            <a:off x="979864" y="4403556"/>
            <a:ext cx="1955833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3759082" y="2060857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3759082" y="2306936"/>
            <a:ext cx="1955833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Isosceles Triangle 4"/>
          <p:cNvSpPr/>
          <p:nvPr/>
        </p:nvSpPr>
        <p:spPr>
          <a:xfrm rot="10800000">
            <a:off x="1145502" y="3013740"/>
            <a:ext cx="1614172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4"/>
          <p:cNvSpPr/>
          <p:nvPr/>
        </p:nvSpPr>
        <p:spPr>
          <a:xfrm>
            <a:off x="3957285" y="4009969"/>
            <a:ext cx="1614172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56" hasCustomPrompt="1"/>
          </p:nvPr>
        </p:nvSpPr>
        <p:spPr>
          <a:xfrm>
            <a:off x="1157527" y="3041736"/>
            <a:ext cx="1602142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57" hasCustomPrompt="1"/>
          </p:nvPr>
        </p:nvSpPr>
        <p:spPr>
          <a:xfrm>
            <a:off x="3969312" y="4115533"/>
            <a:ext cx="1602142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6754889" y="2141254"/>
            <a:ext cx="1592309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6567394" y="4154663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6567394" y="4409130"/>
            <a:ext cx="1955833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1" name="Isosceles Triangle 4"/>
          <p:cNvSpPr/>
          <p:nvPr/>
        </p:nvSpPr>
        <p:spPr>
          <a:xfrm rot="10800000">
            <a:off x="6742118" y="3019314"/>
            <a:ext cx="1614172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 Placeholder 27"/>
          <p:cNvSpPr>
            <a:spLocks noGrp="1"/>
          </p:cNvSpPr>
          <p:nvPr>
            <p:ph type="body" sz="quarter" idx="61" hasCustomPrompt="1"/>
          </p:nvPr>
        </p:nvSpPr>
        <p:spPr>
          <a:xfrm>
            <a:off x="6754143" y="3047310"/>
            <a:ext cx="1602142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55016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1149" y="667529"/>
            <a:ext cx="9204752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5"/>
          <p:cNvSpPr/>
          <p:nvPr/>
        </p:nvSpPr>
        <p:spPr>
          <a:xfrm rot="10800000">
            <a:off x="3711820" y="1588454"/>
            <a:ext cx="5552294" cy="2007865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4257881" y="1821047"/>
            <a:ext cx="2184243" cy="1299793"/>
          </a:xfrm>
          <a:prstGeom prst="roundRect">
            <a:avLst>
              <a:gd name="adj" fmla="val 7223"/>
            </a:avLst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6754163" y="1824696"/>
            <a:ext cx="2184243" cy="1299793"/>
          </a:xfrm>
          <a:prstGeom prst="roundRect">
            <a:avLst>
              <a:gd name="adj" fmla="val 7223"/>
            </a:avLst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3693888" y="1575851"/>
            <a:ext cx="251963" cy="2020467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23056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20002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3B2D1">
                  <a:lumMod val="83000"/>
                </a:srgbClr>
              </a:gs>
              <a:gs pos="100000">
                <a:srgbClr val="73B2D1">
                  <a:lumMod val="7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1476" y="1764286"/>
            <a:ext cx="3354373" cy="1656184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825499" y="1906221"/>
            <a:ext cx="2868384" cy="246087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825499" y="2152308"/>
            <a:ext cx="2868384" cy="1122064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4257882" y="3192848"/>
            <a:ext cx="21995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6755373" y="3192848"/>
            <a:ext cx="21995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9" name="Rounded Rectangle 5"/>
          <p:cNvSpPr/>
          <p:nvPr/>
        </p:nvSpPr>
        <p:spPr>
          <a:xfrm rot="10800000">
            <a:off x="3711820" y="3781515"/>
            <a:ext cx="5552294" cy="2007865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4257881" y="4014108"/>
            <a:ext cx="2184243" cy="1299793"/>
          </a:xfrm>
          <a:prstGeom prst="roundRect">
            <a:avLst>
              <a:gd name="adj" fmla="val 7223"/>
            </a:avLst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6754163" y="4017757"/>
            <a:ext cx="2184243" cy="1299793"/>
          </a:xfrm>
          <a:prstGeom prst="roundRect">
            <a:avLst>
              <a:gd name="adj" fmla="val 7223"/>
            </a:avLst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Rectangle 13"/>
          <p:cNvSpPr/>
          <p:nvPr/>
        </p:nvSpPr>
        <p:spPr>
          <a:xfrm>
            <a:off x="3693888" y="3768912"/>
            <a:ext cx="251963" cy="2020467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6BF4A">
                  <a:lumMod val="70000"/>
                </a:srgbClr>
              </a:gs>
              <a:gs pos="100000">
                <a:srgbClr val="F6BF4A">
                  <a:lumMod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ounded Rectangle 5"/>
          <p:cNvSpPr/>
          <p:nvPr/>
        </p:nvSpPr>
        <p:spPr>
          <a:xfrm>
            <a:off x="591476" y="3957347"/>
            <a:ext cx="3354373" cy="1656184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825499" y="4099290"/>
            <a:ext cx="2868384" cy="246087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61"/>
          </p:nvPr>
        </p:nvSpPr>
        <p:spPr>
          <a:xfrm>
            <a:off x="825499" y="4345369"/>
            <a:ext cx="2868384" cy="1122064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62"/>
          </p:nvPr>
        </p:nvSpPr>
        <p:spPr>
          <a:xfrm>
            <a:off x="4257882" y="5385909"/>
            <a:ext cx="21995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63"/>
          </p:nvPr>
        </p:nvSpPr>
        <p:spPr>
          <a:xfrm>
            <a:off x="6755373" y="5385909"/>
            <a:ext cx="21995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0923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1149" y="667529"/>
            <a:ext cx="9204752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19246847">
            <a:off x="6981225" y="1785239"/>
            <a:ext cx="2301256" cy="2016224"/>
            <a:chOff x="1331640" y="1700808"/>
            <a:chExt cx="2124236" cy="2016224"/>
          </a:xfrm>
        </p:grpSpPr>
        <p:sp>
          <p:nvSpPr>
            <p:cNvPr id="10" name="Oval 9"/>
            <p:cNvSpPr/>
            <p:nvPr/>
          </p:nvSpPr>
          <p:spPr>
            <a:xfrm>
              <a:off x="1331640" y="1700808"/>
              <a:ext cx="2016224" cy="2016224"/>
            </a:xfrm>
            <a:prstGeom prst="ellipse">
              <a:avLst/>
            </a:prstGeom>
            <a:noFill/>
            <a:ln>
              <a:solidFill>
                <a:srgbClr val="F86A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52" y="2600908"/>
              <a:ext cx="216024" cy="216024"/>
            </a:xfrm>
            <a:prstGeom prst="ellipse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/>
          <p:cNvGrpSpPr/>
          <p:nvPr/>
        </p:nvGrpSpPr>
        <p:grpSpPr>
          <a:xfrm rot="19246847">
            <a:off x="701528" y="1785239"/>
            <a:ext cx="2301256" cy="2016224"/>
            <a:chOff x="4355976" y="1684290"/>
            <a:chExt cx="2124236" cy="2016224"/>
          </a:xfrm>
        </p:grpSpPr>
        <p:sp>
          <p:nvSpPr>
            <p:cNvPr id="14" name="Oval 13"/>
            <p:cNvSpPr/>
            <p:nvPr/>
          </p:nvSpPr>
          <p:spPr>
            <a:xfrm>
              <a:off x="4355976" y="1684290"/>
              <a:ext cx="2016224" cy="2016224"/>
            </a:xfrm>
            <a:prstGeom prst="ellipse">
              <a:avLst/>
            </a:prstGeom>
            <a:noFill/>
            <a:ln>
              <a:solidFill>
                <a:srgbClr val="73B2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6264188" y="2584390"/>
              <a:ext cx="216024" cy="216024"/>
            </a:xfrm>
            <a:prstGeom prst="ellipse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/>
          <p:cNvGrpSpPr/>
          <p:nvPr/>
        </p:nvGrpSpPr>
        <p:grpSpPr>
          <a:xfrm rot="19246847">
            <a:off x="3841376" y="1785239"/>
            <a:ext cx="2301256" cy="2016224"/>
            <a:chOff x="4355976" y="3988546"/>
            <a:chExt cx="2124236" cy="2016224"/>
          </a:xfrm>
        </p:grpSpPr>
        <p:sp>
          <p:nvSpPr>
            <p:cNvPr id="17" name="Oval 16"/>
            <p:cNvSpPr/>
            <p:nvPr/>
          </p:nvSpPr>
          <p:spPr>
            <a:xfrm>
              <a:off x="4355976" y="3988546"/>
              <a:ext cx="2016224" cy="2016224"/>
            </a:xfrm>
            <a:prstGeom prst="ellipse">
              <a:avLst/>
            </a:prstGeom>
            <a:noFill/>
            <a:ln>
              <a:solidFill>
                <a:srgbClr val="A0C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/>
            <p:cNvSpPr/>
            <p:nvPr/>
          </p:nvSpPr>
          <p:spPr>
            <a:xfrm>
              <a:off x="6264188" y="4888646"/>
              <a:ext cx="216024" cy="216024"/>
            </a:xfrm>
            <a:prstGeom prst="ellipse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9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875912" y="1965259"/>
            <a:ext cx="1872208" cy="1728192"/>
          </a:xfrm>
          <a:prstGeom prst="ellipse">
            <a:avLst/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4010574" y="1963402"/>
            <a:ext cx="1872208" cy="1728192"/>
          </a:xfrm>
          <a:prstGeom prst="ellipse">
            <a:avLst/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7145236" y="1961545"/>
            <a:ext cx="1872208" cy="1728192"/>
          </a:xfrm>
          <a:prstGeom prst="ellipse">
            <a:avLst/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52"/>
          </p:nvPr>
        </p:nvSpPr>
        <p:spPr>
          <a:xfrm>
            <a:off x="828859" y="4053491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53"/>
          </p:nvPr>
        </p:nvSpPr>
        <p:spPr>
          <a:xfrm>
            <a:off x="828859" y="4307967"/>
            <a:ext cx="1955833" cy="249580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26548" y="4701563"/>
            <a:ext cx="20013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1419" r="13876" b="4363"/>
          <a:stretch/>
        </p:blipFill>
        <p:spPr>
          <a:xfrm>
            <a:off x="826548" y="4909730"/>
            <a:ext cx="234028" cy="143208"/>
          </a:xfrm>
          <a:prstGeom prst="rect">
            <a:avLst/>
          </a:prstGeom>
        </p:spPr>
      </p:pic>
      <p:pic>
        <p:nvPicPr>
          <p:cNvPr id="25" name="Picture 2" descr="F:\002-KIMS BUSINESS\007-bizdesign.tv\000-PPT FOR KMONG\PNG-아이콘\001-비즈니스\수정\페이스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3" y="5421643"/>
            <a:ext cx="99216" cy="1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F:\002-KIMS BUSINESS\007-bizdesign.tv\000-PPT FOR KMONG\PNG-아이콘\001-비즈니스\수정\트위터-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8" y="5205628"/>
            <a:ext cx="211008" cy="1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1140894" y="4856544"/>
            <a:ext cx="1638182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140894" y="5124086"/>
            <a:ext cx="1638182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1140894" y="5391628"/>
            <a:ext cx="1638182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3994499" y="4077081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3994499" y="4331548"/>
            <a:ext cx="1955833" cy="249580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992188" y="4725144"/>
            <a:ext cx="20013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1419" r="13876" b="4363"/>
          <a:stretch/>
        </p:blipFill>
        <p:spPr>
          <a:xfrm>
            <a:off x="3992185" y="4933311"/>
            <a:ext cx="234028" cy="143208"/>
          </a:xfrm>
          <a:prstGeom prst="rect">
            <a:avLst/>
          </a:prstGeom>
        </p:spPr>
      </p:pic>
      <p:pic>
        <p:nvPicPr>
          <p:cNvPr id="34" name="Picture 2" descr="F:\002-KIMS BUSINESS\007-bizdesign.tv\000-PPT FOR KMONG\PNG-아이콘\001-비즈니스\수정\페이스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81" y="5445224"/>
            <a:ext cx="99216" cy="1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F:\002-KIMS BUSINESS\007-bizdesign.tv\000-PPT FOR KMONG\PNG-아이콘\001-비즈니스\수정\트위터-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88" y="5229209"/>
            <a:ext cx="211008" cy="1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4306532" y="4880125"/>
            <a:ext cx="1638182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4306532" y="5147667"/>
            <a:ext cx="1638182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61"/>
          </p:nvPr>
        </p:nvSpPr>
        <p:spPr>
          <a:xfrm>
            <a:off x="4306532" y="5415209"/>
            <a:ext cx="1638182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62"/>
          </p:nvPr>
        </p:nvSpPr>
        <p:spPr>
          <a:xfrm>
            <a:off x="7139498" y="4100662"/>
            <a:ext cx="1955833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63"/>
          </p:nvPr>
        </p:nvSpPr>
        <p:spPr>
          <a:xfrm>
            <a:off x="7139498" y="4355129"/>
            <a:ext cx="1955833" cy="249580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137187" y="4748725"/>
            <a:ext cx="20013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1419" r="13876" b="4363"/>
          <a:stretch/>
        </p:blipFill>
        <p:spPr>
          <a:xfrm>
            <a:off x="7137185" y="4956892"/>
            <a:ext cx="234028" cy="143208"/>
          </a:xfrm>
          <a:prstGeom prst="rect">
            <a:avLst/>
          </a:prstGeom>
        </p:spPr>
      </p:pic>
      <p:pic>
        <p:nvPicPr>
          <p:cNvPr id="43" name="Picture 2" descr="F:\002-KIMS BUSINESS\007-bizdesign.tv\000-PPT FOR KMONG\PNG-아이콘\001-비즈니스\수정\페이스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81" y="5468805"/>
            <a:ext cx="99216" cy="1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F:\002-KIMS BUSINESS\007-bizdesign.tv\000-PPT FOR KMONG\PNG-아이콘\001-비즈니스\수정\트위터-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87" y="5252790"/>
            <a:ext cx="211008" cy="1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Placeholder 27"/>
          <p:cNvSpPr>
            <a:spLocks noGrp="1"/>
          </p:cNvSpPr>
          <p:nvPr>
            <p:ph type="body" sz="quarter" idx="64"/>
          </p:nvPr>
        </p:nvSpPr>
        <p:spPr>
          <a:xfrm>
            <a:off x="7451532" y="4903706"/>
            <a:ext cx="1638182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65"/>
          </p:nvPr>
        </p:nvSpPr>
        <p:spPr>
          <a:xfrm>
            <a:off x="7451532" y="5171248"/>
            <a:ext cx="1638182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66"/>
          </p:nvPr>
        </p:nvSpPr>
        <p:spPr>
          <a:xfrm>
            <a:off x="7451532" y="5438790"/>
            <a:ext cx="1638182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99321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919" y="121537"/>
            <a:ext cx="9187592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51149" y="667529"/>
            <a:ext cx="9204752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3581" y="105273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702078" y="1775192"/>
            <a:ext cx="1404156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52" hasCustomPrompt="1"/>
          </p:nvPr>
        </p:nvSpPr>
        <p:spPr>
          <a:xfrm>
            <a:off x="8424936" y="1787674"/>
            <a:ext cx="974558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53"/>
          </p:nvPr>
        </p:nvSpPr>
        <p:spPr>
          <a:xfrm>
            <a:off x="2340262" y="2200284"/>
            <a:ext cx="5928659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709576" y="2730346"/>
            <a:ext cx="1404156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55" hasCustomPrompt="1"/>
          </p:nvPr>
        </p:nvSpPr>
        <p:spPr>
          <a:xfrm>
            <a:off x="8432434" y="2742837"/>
            <a:ext cx="974558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347762" y="3155438"/>
            <a:ext cx="5928659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717074" y="3685491"/>
            <a:ext cx="1404156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58" hasCustomPrompt="1"/>
          </p:nvPr>
        </p:nvSpPr>
        <p:spPr>
          <a:xfrm>
            <a:off x="8439932" y="3697985"/>
            <a:ext cx="974558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2355255" y="4110592"/>
            <a:ext cx="5928659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724571" y="4640654"/>
            <a:ext cx="1404156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61" hasCustomPrompt="1"/>
          </p:nvPr>
        </p:nvSpPr>
        <p:spPr>
          <a:xfrm>
            <a:off x="8447429" y="4653145"/>
            <a:ext cx="974558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62"/>
          </p:nvPr>
        </p:nvSpPr>
        <p:spPr>
          <a:xfrm>
            <a:off x="2362753" y="5065746"/>
            <a:ext cx="5928659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779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91752"/>
            <a:ext cx="9906000" cy="566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9060200" y="6353896"/>
            <a:ext cx="491145" cy="4533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9116533" y="6433855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31F54F2-ED28-43C9-BE23-3ED9A1BEC0F8}" type="slidenum">
              <a:rPr lang="ko-KR" alt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60229" y="6398356"/>
            <a:ext cx="2193991" cy="353030"/>
            <a:chOff x="6849498" y="908848"/>
            <a:chExt cx="2025222" cy="353030"/>
          </a:xfrm>
        </p:grpSpPr>
        <p:sp>
          <p:nvSpPr>
            <p:cNvPr id="13" name="TextBox 12"/>
            <p:cNvSpPr txBox="1"/>
            <p:nvPr/>
          </p:nvSpPr>
          <p:spPr>
            <a:xfrm>
              <a:off x="7202528" y="977641"/>
              <a:ext cx="167219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B2D1"/>
                  </a:solidFill>
                  <a:latin typeface="+mj-lt"/>
                </a:rPr>
                <a:t>Java</a:t>
              </a:r>
              <a:r>
                <a:rPr lang="en-US" altLang="ko-KR" sz="1400" b="1" dirty="0">
                  <a:solidFill>
                    <a:srgbClr val="A0C458"/>
                  </a:solidFill>
                  <a:latin typeface="+mj-lt"/>
                </a:rPr>
                <a:t>Specialist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.</a:t>
              </a:r>
              <a:r>
                <a:rPr lang="en-US" altLang="ko-KR" sz="1400" b="1" dirty="0">
                  <a:solidFill>
                    <a:srgbClr val="F6BF4A"/>
                  </a:solidFill>
                  <a:latin typeface="+mj-lt"/>
                </a:rPr>
                <a:t>co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.</a:t>
              </a:r>
              <a:r>
                <a:rPr lang="en-US" altLang="ko-KR" sz="1400" b="1" dirty="0">
                  <a:solidFill>
                    <a:srgbClr val="F86A9A"/>
                  </a:solidFill>
                  <a:latin typeface="+mj-lt"/>
                </a:rPr>
                <a:t>kr</a:t>
              </a:r>
              <a:endParaRPr lang="ko-KR" altLang="en-US" sz="1400" b="1" dirty="0">
                <a:solidFill>
                  <a:srgbClr val="F86A9A"/>
                </a:solidFill>
                <a:latin typeface="+mj-lt"/>
              </a:endParaRPr>
            </a:p>
          </p:txBody>
        </p:sp>
        <p:pic>
          <p:nvPicPr>
            <p:cNvPr id="14" name="Picture 2" descr="http://javaspecialist.co.kr/favicon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498" y="908848"/>
              <a:ext cx="353030" cy="35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294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3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6" algn="l" defTabSz="9143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1" indent="-228597" algn="l" defTabSz="9143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7" algn="l" defTabSz="9143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0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5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9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ctr" defTabSz="9143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6" algn="l" defTabSz="9143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1" indent="-228597" algn="l" defTabSz="9143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7" algn="l" defTabSz="9143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0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5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9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3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6" algn="l" defTabSz="9143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1" indent="-228597" algn="l" defTabSz="9143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7" algn="l" defTabSz="9143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0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7" algn="l" defTabSz="9143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5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연결리스트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12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테스트 코드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02951" y="1025611"/>
            <a:ext cx="5300895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altLang="ko-KR" sz="1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LinkedList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LinkedList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(10);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(20);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(30);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(40);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(0));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(1));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(4));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.delete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(1));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.delete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(0));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try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.delete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(2));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RuntimeException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.getMessage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.insert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(60, 0));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.insert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(70, 1));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try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.insert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(70, 5));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RuntimeException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.getMessage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973" y="1647954"/>
            <a:ext cx="23526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2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노드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1012161" y="3425839"/>
            <a:ext cx="1456048" cy="576064"/>
            <a:chOff x="1352600" y="1700808"/>
            <a:chExt cx="1456048" cy="576064"/>
          </a:xfrm>
        </p:grpSpPr>
        <p:sp>
          <p:nvSpPr>
            <p:cNvPr id="4" name="직사각형 3"/>
            <p:cNvSpPr/>
            <p:nvPr/>
          </p:nvSpPr>
          <p:spPr>
            <a:xfrm>
              <a:off x="1352600" y="170080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data</a:t>
              </a:r>
              <a:endParaRPr lang="ko-KR" altLang="en-US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088568" y="170080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next</a:t>
              </a:r>
              <a:endParaRPr lang="ko-KR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12161" y="299379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Node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0113" y="4145919"/>
            <a:ext cx="112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Data Field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64711" y="414591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Link Field</a:t>
            </a:r>
            <a:endParaRPr lang="ko-KR" altLang="en-US" dirty="0"/>
          </a:p>
        </p:txBody>
      </p:sp>
      <p:cxnSp>
        <p:nvCxnSpPr>
          <p:cNvPr id="41" name="연결선: 구부러짐 40"/>
          <p:cNvCxnSpPr>
            <a:stCxn id="22" idx="0"/>
          </p:cNvCxnSpPr>
          <p:nvPr/>
        </p:nvCxnSpPr>
        <p:spPr>
          <a:xfrm rot="5400000" flipH="1" flipV="1">
            <a:off x="1068582" y="3887814"/>
            <a:ext cx="330784" cy="185427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연결선: 구부러짐 41"/>
          <p:cNvCxnSpPr>
            <a:cxnSpLocks/>
          </p:cNvCxnSpPr>
          <p:nvPr/>
        </p:nvCxnSpPr>
        <p:spPr>
          <a:xfrm rot="16200000" flipV="1">
            <a:off x="1930776" y="3956610"/>
            <a:ext cx="345057" cy="10065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4736977" y="1131436"/>
            <a:ext cx="49685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LinkedList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private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 {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private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Object </a:t>
            </a:r>
            <a:r>
              <a:rPr lang="en-US" altLang="ko-KR" sz="1400" b="1" dirty="0">
                <a:solidFill>
                  <a:srgbClr val="0000C0"/>
                </a:solidFill>
                <a:latin typeface="Consolas" panose="020B0609020204030204" pitchFamily="49" charset="0"/>
              </a:rPr>
              <a:t>data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private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 </a:t>
            </a:r>
            <a:r>
              <a:rPr lang="en-US" altLang="ko-KR" sz="1400" b="1" dirty="0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private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Node(Object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data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data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data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    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valueOf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data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private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 </a:t>
            </a:r>
            <a:r>
              <a:rPr lang="en-US" altLang="ko-KR" sz="1400" b="1" dirty="0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Node(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private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 </a:t>
            </a:r>
            <a:r>
              <a:rPr lang="en-US" altLang="ko-KR" sz="1400" b="1" dirty="0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Node(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private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0000C0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ko-KR" altLang="en-US" sz="1400" dirty="0">
              <a:latin typeface="Consolas" panose="020B0609020204030204" pitchFamily="49" charset="0"/>
            </a:endParaRP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size() {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0000C0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400" dirty="0">
              <a:latin typeface="Consolas" panose="020B0609020204030204" pitchFamily="49" charset="0"/>
            </a:endParaRP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add(Object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input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400" dirty="0">
              <a:latin typeface="Consolas" panose="020B0609020204030204" pitchFamily="49" charset="0"/>
            </a:endParaRP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String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>
                <a:solidFill>
                  <a:srgbClr val="2A00FF"/>
                </a:solidFill>
                <a:latin typeface="Consolas" panose="020B0609020204030204" pitchFamily="49" charset="0"/>
              </a:rPr>
              <a:t>"["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return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5025008" y="1412776"/>
            <a:ext cx="4530503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0759" y="1503216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데이터 필드와 링크 필드를 갖는 클래스</a:t>
            </a:r>
          </a:p>
        </p:txBody>
      </p:sp>
    </p:spTree>
    <p:extLst>
      <p:ext uri="{BB962C8B-B14F-4D97-AF65-F5344CB8AC3E}">
        <p14:creationId xmlns:p14="http://schemas.microsoft.com/office/powerpoint/2010/main" val="421097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연결리스트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006080" y="2532691"/>
            <a:ext cx="1456048" cy="576064"/>
            <a:chOff x="1352600" y="3356328"/>
            <a:chExt cx="1456048" cy="576064"/>
          </a:xfrm>
        </p:grpSpPr>
        <p:sp>
          <p:nvSpPr>
            <p:cNvPr id="5" name="직사각형 4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06080" y="210064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Head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008616" y="4081276"/>
            <a:ext cx="1456048" cy="576064"/>
            <a:chOff x="3006248" y="3073164"/>
            <a:chExt cx="1456048" cy="576064"/>
          </a:xfrm>
        </p:grpSpPr>
        <p:sp>
          <p:nvSpPr>
            <p:cNvPr id="9" name="직사각형 8"/>
            <p:cNvSpPr/>
            <p:nvPr/>
          </p:nvSpPr>
          <p:spPr>
            <a:xfrm>
              <a:off x="3006248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742216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664800" y="4077072"/>
            <a:ext cx="1456048" cy="576064"/>
            <a:chOff x="4793096" y="3356328"/>
            <a:chExt cx="1456048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20</a:t>
              </a:r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336872" y="4077072"/>
            <a:ext cx="1456048" cy="576064"/>
            <a:chOff x="4793096" y="3356328"/>
            <a:chExt cx="1456048" cy="576064"/>
          </a:xfrm>
        </p:grpSpPr>
        <p:sp>
          <p:nvSpPr>
            <p:cNvPr id="15" name="직사각형 14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30</a:t>
              </a:r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17" name="직선 화살표 연결선 16"/>
          <p:cNvCxnSpPr>
            <a:cxnSpLocks/>
          </p:cNvCxnSpPr>
          <p:nvPr/>
        </p:nvCxnSpPr>
        <p:spPr>
          <a:xfrm>
            <a:off x="3112568" y="4369308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cxnSpLocks/>
          </p:cNvCxnSpPr>
          <p:nvPr/>
        </p:nvCxnSpPr>
        <p:spPr>
          <a:xfrm>
            <a:off x="4784640" y="4369308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구부러짐 18"/>
          <p:cNvCxnSpPr>
            <a:endCxn id="9" idx="0"/>
          </p:cNvCxnSpPr>
          <p:nvPr/>
        </p:nvCxnSpPr>
        <p:spPr>
          <a:xfrm rot="5400000">
            <a:off x="2110336" y="3079043"/>
            <a:ext cx="1260553" cy="743912"/>
          </a:xfrm>
          <a:prstGeom prst="curvedConnector3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104792" y="2532691"/>
            <a:ext cx="6798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6732646" y="2544512"/>
            <a:ext cx="1456048" cy="576064"/>
            <a:chOff x="1352600" y="3356328"/>
            <a:chExt cx="1456048" cy="576064"/>
          </a:xfrm>
        </p:grpSpPr>
        <p:sp>
          <p:nvSpPr>
            <p:cNvPr id="22" name="직사각형 21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732646" y="2088895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Tail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7041232" y="4077072"/>
            <a:ext cx="1456048" cy="576064"/>
            <a:chOff x="4793096" y="3356328"/>
            <a:chExt cx="1456048" cy="576064"/>
          </a:xfrm>
        </p:grpSpPr>
        <p:sp>
          <p:nvSpPr>
            <p:cNvPr id="26" name="직사각형 25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40</a:t>
              </a:r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</p:grpSp>
      <p:cxnSp>
        <p:nvCxnSpPr>
          <p:cNvPr id="28" name="직선 화살표 연결선 27"/>
          <p:cNvCxnSpPr>
            <a:cxnSpLocks/>
          </p:cNvCxnSpPr>
          <p:nvPr/>
        </p:nvCxnSpPr>
        <p:spPr>
          <a:xfrm>
            <a:off x="6489000" y="4369308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연결선: 구부러짐 28"/>
          <p:cNvCxnSpPr>
            <a:cxnSpLocks/>
            <a:endCxn id="26" idx="0"/>
          </p:cNvCxnSpPr>
          <p:nvPr/>
        </p:nvCxnSpPr>
        <p:spPr>
          <a:xfrm rot="5400000">
            <a:off x="6992699" y="3241117"/>
            <a:ext cx="1244528" cy="427382"/>
          </a:xfrm>
          <a:prstGeom prst="curvedConnector3">
            <a:avLst>
              <a:gd name="adj1" fmla="val 50000"/>
            </a:avLst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4051527" y="2098541"/>
            <a:ext cx="52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size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677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연결리스트 구현하기 </a:t>
            </a:r>
            <a:r>
              <a:rPr lang="en-US" altLang="ko-KR" dirty="0"/>
              <a:t>– </a:t>
            </a:r>
            <a:r>
              <a:rPr lang="ko-KR" altLang="en-US" dirty="0"/>
              <a:t>처음 노드 추가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853952" y="2100643"/>
            <a:ext cx="1456048" cy="576064"/>
            <a:chOff x="1352600" y="3356328"/>
            <a:chExt cx="1456048" cy="576064"/>
          </a:xfrm>
        </p:grpSpPr>
        <p:sp>
          <p:nvSpPr>
            <p:cNvPr id="7" name="직사각형 6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3952" y="166859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Head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856488" y="3649228"/>
            <a:ext cx="1456048" cy="576064"/>
            <a:chOff x="3006248" y="3073164"/>
            <a:chExt cx="1456048" cy="576064"/>
          </a:xfrm>
        </p:grpSpPr>
        <p:sp>
          <p:nvSpPr>
            <p:cNvPr id="10" name="직사각형 9"/>
            <p:cNvSpPr/>
            <p:nvPr/>
          </p:nvSpPr>
          <p:spPr>
            <a:xfrm>
              <a:off x="3006248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42216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</p:grpSp>
      <p:cxnSp>
        <p:nvCxnSpPr>
          <p:cNvPr id="27" name="연결선: 구부러짐 26"/>
          <p:cNvCxnSpPr>
            <a:endCxn id="10" idx="0"/>
          </p:cNvCxnSpPr>
          <p:nvPr/>
        </p:nvCxnSpPr>
        <p:spPr>
          <a:xfrm rot="5400000">
            <a:off x="958208" y="2646995"/>
            <a:ext cx="1260553" cy="743912"/>
          </a:xfrm>
          <a:prstGeom prst="curvedConnector3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2952664" y="2100643"/>
            <a:ext cx="6798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grpSp>
        <p:nvGrpSpPr>
          <p:cNvPr id="29" name="그룹 28"/>
          <p:cNvGrpSpPr/>
          <p:nvPr/>
        </p:nvGrpSpPr>
        <p:grpSpPr>
          <a:xfrm>
            <a:off x="4304686" y="2100643"/>
            <a:ext cx="1456048" cy="576064"/>
            <a:chOff x="1352600" y="3356328"/>
            <a:chExt cx="1456048" cy="576064"/>
          </a:xfrm>
        </p:grpSpPr>
        <p:sp>
          <p:nvSpPr>
            <p:cNvPr id="30" name="직사각형 29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304686" y="1645026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Tail</a:t>
            </a:r>
            <a:endParaRPr lang="ko-KR" altLang="en-US" dirty="0"/>
          </a:p>
        </p:txBody>
      </p:sp>
      <p:cxnSp>
        <p:nvCxnSpPr>
          <p:cNvPr id="37" name="연결선: 구부러짐 36"/>
          <p:cNvCxnSpPr>
            <a:cxnSpLocks/>
            <a:endCxn id="10" idx="0"/>
          </p:cNvCxnSpPr>
          <p:nvPr/>
        </p:nvCxnSpPr>
        <p:spPr>
          <a:xfrm rot="10800000" flipV="1">
            <a:off x="1216529" y="2396686"/>
            <a:ext cx="4289547" cy="1252542"/>
          </a:xfrm>
          <a:prstGeom prst="curvedConnector2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2899399" y="1666493"/>
            <a:ext cx="52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size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3428326" y="3110857"/>
            <a:ext cx="4953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add(Object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input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Node(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input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if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4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400" i="1" dirty="0">
                <a:solidFill>
                  <a:srgbClr val="0000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i="1" dirty="0">
                <a:solidFill>
                  <a:srgbClr val="0000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sz="1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1400" i="1" dirty="0">
                <a:solidFill>
                  <a:srgbClr val="0000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sz="1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i="1" dirty="0">
                <a:solidFill>
                  <a:srgbClr val="0000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sz="1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ko-KR" sz="1400" i="1" dirty="0">
                <a:solidFill>
                  <a:srgbClr val="0000C0"/>
                </a:solidFill>
                <a:latin typeface="Consolas" panose="020B0609020204030204" pitchFamily="49" charset="0"/>
              </a:rPr>
              <a:t>    size</a:t>
            </a:r>
            <a:r>
              <a:rPr lang="en-US" altLang="ko-KR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3780421" y="3573016"/>
            <a:ext cx="268474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0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연결리스트 구현하기 </a:t>
            </a:r>
            <a:r>
              <a:rPr lang="en-US" altLang="ko-KR" dirty="0"/>
              <a:t>– </a:t>
            </a:r>
            <a:r>
              <a:rPr lang="ko-KR" altLang="en-US" dirty="0"/>
              <a:t>노드 추가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925960" y="1558070"/>
            <a:ext cx="1456048" cy="576064"/>
            <a:chOff x="1352600" y="3356328"/>
            <a:chExt cx="1456048" cy="576064"/>
          </a:xfrm>
        </p:grpSpPr>
        <p:sp>
          <p:nvSpPr>
            <p:cNvPr id="7" name="직사각형 6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5960" y="112602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Head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928496" y="3106655"/>
            <a:ext cx="1456048" cy="576064"/>
            <a:chOff x="3006248" y="3073164"/>
            <a:chExt cx="1456048" cy="576064"/>
          </a:xfrm>
        </p:grpSpPr>
        <p:sp>
          <p:nvSpPr>
            <p:cNvPr id="10" name="직사각형 9"/>
            <p:cNvSpPr/>
            <p:nvPr/>
          </p:nvSpPr>
          <p:spPr>
            <a:xfrm>
              <a:off x="3006248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42216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584680" y="3102451"/>
            <a:ext cx="1456048" cy="576064"/>
            <a:chOff x="4793096" y="3356328"/>
            <a:chExt cx="1456048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20</a:t>
              </a:r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256752" y="3102451"/>
            <a:ext cx="1456048" cy="576064"/>
            <a:chOff x="4793096" y="3356328"/>
            <a:chExt cx="1456048" cy="576064"/>
          </a:xfrm>
        </p:grpSpPr>
        <p:sp>
          <p:nvSpPr>
            <p:cNvPr id="20" name="직사각형 19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30</a:t>
              </a:r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3" name="직선 화살표 연결선 22"/>
          <p:cNvCxnSpPr>
            <a:cxnSpLocks/>
          </p:cNvCxnSpPr>
          <p:nvPr/>
        </p:nvCxnSpPr>
        <p:spPr>
          <a:xfrm>
            <a:off x="2032448" y="3394687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cxnSpLocks/>
          </p:cNvCxnSpPr>
          <p:nvPr/>
        </p:nvCxnSpPr>
        <p:spPr>
          <a:xfrm>
            <a:off x="3704520" y="3394687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연결선: 구부러짐 26"/>
          <p:cNvCxnSpPr>
            <a:endCxn id="10" idx="0"/>
          </p:cNvCxnSpPr>
          <p:nvPr/>
        </p:nvCxnSpPr>
        <p:spPr>
          <a:xfrm rot="5400000">
            <a:off x="1030216" y="2104422"/>
            <a:ext cx="1260553" cy="743912"/>
          </a:xfrm>
          <a:prstGeom prst="curvedConnector3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3024672" y="1558070"/>
            <a:ext cx="6798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grpSp>
        <p:nvGrpSpPr>
          <p:cNvPr id="29" name="그룹 28"/>
          <p:cNvGrpSpPr/>
          <p:nvPr/>
        </p:nvGrpSpPr>
        <p:grpSpPr>
          <a:xfrm>
            <a:off x="5652526" y="1569891"/>
            <a:ext cx="1456048" cy="576064"/>
            <a:chOff x="1352600" y="3356328"/>
            <a:chExt cx="1456048" cy="576064"/>
          </a:xfrm>
        </p:grpSpPr>
        <p:sp>
          <p:nvSpPr>
            <p:cNvPr id="30" name="직사각형 29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52526" y="1114274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Tail</a:t>
            </a:r>
            <a:endParaRPr lang="ko-KR" altLang="en-US" dirty="0"/>
          </a:p>
        </p:txBody>
      </p:sp>
      <p:grpSp>
        <p:nvGrpSpPr>
          <p:cNvPr id="33" name="그룹 32"/>
          <p:cNvGrpSpPr/>
          <p:nvPr/>
        </p:nvGrpSpPr>
        <p:grpSpPr>
          <a:xfrm>
            <a:off x="5961112" y="3102451"/>
            <a:ext cx="1456048" cy="576064"/>
            <a:chOff x="4793096" y="3356328"/>
            <a:chExt cx="1456048" cy="576064"/>
          </a:xfrm>
        </p:grpSpPr>
        <p:sp>
          <p:nvSpPr>
            <p:cNvPr id="34" name="직사각형 33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40</a:t>
              </a:r>
              <a:endParaRPr lang="ko-KR" altLang="en-US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36" name="직선 화살표 연결선 35"/>
          <p:cNvCxnSpPr>
            <a:cxnSpLocks/>
          </p:cNvCxnSpPr>
          <p:nvPr/>
        </p:nvCxnSpPr>
        <p:spPr>
          <a:xfrm>
            <a:off x="5408880" y="3394687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구부러짐 36"/>
          <p:cNvCxnSpPr>
            <a:cxnSpLocks/>
            <a:endCxn id="34" idx="0"/>
          </p:cNvCxnSpPr>
          <p:nvPr/>
        </p:nvCxnSpPr>
        <p:spPr>
          <a:xfrm rot="5400000">
            <a:off x="5912579" y="2266496"/>
            <a:ext cx="1244528" cy="427382"/>
          </a:xfrm>
          <a:prstGeom prst="curvedConnector3">
            <a:avLst>
              <a:gd name="adj1" fmla="val 50000"/>
            </a:avLst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2971407" y="1123920"/>
            <a:ext cx="52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size</a:t>
            </a:r>
            <a:endParaRPr lang="ko-KR" altLang="en-US" dirty="0"/>
          </a:p>
        </p:txBody>
      </p:sp>
      <p:grpSp>
        <p:nvGrpSpPr>
          <p:cNvPr id="43" name="그룹 42"/>
          <p:cNvGrpSpPr/>
          <p:nvPr/>
        </p:nvGrpSpPr>
        <p:grpSpPr>
          <a:xfrm>
            <a:off x="7675866" y="2350158"/>
            <a:ext cx="1456048" cy="576064"/>
            <a:chOff x="4793096" y="3356328"/>
            <a:chExt cx="1456048" cy="576064"/>
          </a:xfrm>
        </p:grpSpPr>
        <p:sp>
          <p:nvSpPr>
            <p:cNvPr id="44" name="직사각형 43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50</a:t>
              </a:r>
              <a:endParaRPr lang="ko-KR" altLang="en-US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666470" y="1949468"/>
            <a:ext cx="10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newNode</a:t>
            </a:r>
            <a:endParaRPr lang="ko-KR" altLang="en-US" dirty="0"/>
          </a:p>
        </p:txBody>
      </p:sp>
      <p:cxnSp>
        <p:nvCxnSpPr>
          <p:cNvPr id="47" name="연결선: 구부러짐 46"/>
          <p:cNvCxnSpPr>
            <a:cxnSpLocks/>
            <a:endCxn id="44" idx="1"/>
          </p:cNvCxnSpPr>
          <p:nvPr/>
        </p:nvCxnSpPr>
        <p:spPr>
          <a:xfrm>
            <a:off x="6764421" y="1857923"/>
            <a:ext cx="911445" cy="780267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연결선: 구부러짐 49"/>
          <p:cNvCxnSpPr>
            <a:cxnSpLocks/>
            <a:endCxn id="44" idx="1"/>
          </p:cNvCxnSpPr>
          <p:nvPr/>
        </p:nvCxnSpPr>
        <p:spPr>
          <a:xfrm rot="5400000" flipH="1" flipV="1">
            <a:off x="6996082" y="2745215"/>
            <a:ext cx="786808" cy="572759"/>
          </a:xfrm>
          <a:prstGeom prst="curved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85112" y="271019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220143" y="208006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548172" y="3778131"/>
            <a:ext cx="4953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add(Object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input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Node(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input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if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996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연결리스트 구현하기 </a:t>
            </a:r>
            <a:r>
              <a:rPr lang="en-US" altLang="ko-KR" dirty="0"/>
              <a:t>– </a:t>
            </a:r>
            <a:r>
              <a:rPr lang="ko-KR" altLang="en-US" dirty="0"/>
              <a:t>노드 리스트 출력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2915" y="1340768"/>
            <a:ext cx="439406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altLang="ko-KR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dirty="0" err="1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    if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b="1" dirty="0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return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b="1" dirty="0">
                <a:solidFill>
                  <a:srgbClr val="2A00FF"/>
                </a:solidFill>
                <a:latin typeface="Consolas" panose="020B0609020204030204" pitchFamily="49" charset="0"/>
              </a:rPr>
              <a:t>"[]"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   String </a:t>
            </a:r>
            <a:r>
              <a:rPr lang="en-US" altLang="ko-KR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dirty="0">
                <a:solidFill>
                  <a:srgbClr val="2A00FF"/>
                </a:solidFill>
                <a:latin typeface="Consolas" panose="020B0609020204030204" pitchFamily="49" charset="0"/>
              </a:rPr>
              <a:t>"["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    while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b="1" dirty="0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dirty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altLang="ko-KR" dirty="0" err="1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dirty="0" err="1">
                <a:solidFill>
                  <a:srgbClr val="000000"/>
                </a:solidFill>
                <a:latin typeface="Consolas" panose="020B0609020204030204" pitchFamily="49" charset="0"/>
              </a:rPr>
              <a:t>.toString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if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b="1" dirty="0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altLang="ko-KR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dirty="0">
                <a:solidFill>
                  <a:srgbClr val="6A3E3E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altLang="ko-KR" dirty="0">
                <a:solidFill>
                  <a:srgbClr val="2A00FF"/>
                </a:solidFill>
                <a:latin typeface="Consolas" panose="020B0609020204030204" pitchFamily="49" charset="0"/>
              </a:rPr>
              <a:t>", "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altLang="ko-KR" dirty="0">
                <a:solidFill>
                  <a:srgbClr val="6A3E3E"/>
                </a:solidFill>
                <a:latin typeface="Consolas" panose="020B0609020204030204" pitchFamily="49" charset="0"/>
              </a:rPr>
              <a:t>        node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dirty="0" err="1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ko-KR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altLang="ko-KR" dirty="0">
                <a:solidFill>
                  <a:srgbClr val="2A00FF"/>
                </a:solidFill>
                <a:latin typeface="Consolas" panose="020B0609020204030204" pitchFamily="49" charset="0"/>
              </a:rPr>
              <a:t>"]"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097016" y="1340768"/>
            <a:ext cx="4608512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Node get(</a:t>
            </a:r>
            <a:r>
              <a:rPr lang="en-US" altLang="ko-KR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b="1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dirty="0" err="1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    for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=0; </a:t>
            </a:r>
            <a:r>
              <a:rPr lang="en-US" altLang="ko-KR" b="1" dirty="0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!=</a:t>
            </a:r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ko-KR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if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b="1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    break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ko-KR" dirty="0">
                <a:solidFill>
                  <a:srgbClr val="6A3E3E"/>
                </a:solidFill>
                <a:latin typeface="Consolas" panose="020B0609020204030204" pitchFamily="49" charset="0"/>
              </a:rPr>
              <a:t>            node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dirty="0" err="1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ko-KR" b="1" dirty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b="1" dirty="0">
                <a:solidFill>
                  <a:srgbClr val="6A3E3E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802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연결리스트 구현하기 </a:t>
            </a:r>
            <a:r>
              <a:rPr lang="en-US" altLang="ko-KR" dirty="0"/>
              <a:t>– </a:t>
            </a:r>
            <a:r>
              <a:rPr lang="ko-KR" altLang="en-US" dirty="0"/>
              <a:t>노드 삭제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925960" y="1352516"/>
            <a:ext cx="1456048" cy="576064"/>
            <a:chOff x="1352600" y="3356328"/>
            <a:chExt cx="1456048" cy="576064"/>
          </a:xfrm>
        </p:grpSpPr>
        <p:sp>
          <p:nvSpPr>
            <p:cNvPr id="7" name="직사각형 6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5960" y="104344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Head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928496" y="2529313"/>
            <a:ext cx="1456048" cy="576064"/>
            <a:chOff x="3006248" y="3073164"/>
            <a:chExt cx="1456048" cy="576064"/>
          </a:xfrm>
        </p:grpSpPr>
        <p:sp>
          <p:nvSpPr>
            <p:cNvPr id="10" name="직사각형 9"/>
            <p:cNvSpPr/>
            <p:nvPr/>
          </p:nvSpPr>
          <p:spPr>
            <a:xfrm>
              <a:off x="3006248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42216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584680" y="2525109"/>
            <a:ext cx="1456048" cy="576064"/>
            <a:chOff x="4793096" y="3356328"/>
            <a:chExt cx="1456048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20</a:t>
              </a:r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256752" y="2525109"/>
            <a:ext cx="1456048" cy="576064"/>
            <a:chOff x="4793096" y="3356328"/>
            <a:chExt cx="1456048" cy="576064"/>
          </a:xfrm>
        </p:grpSpPr>
        <p:sp>
          <p:nvSpPr>
            <p:cNvPr id="20" name="직사각형 19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30</a:t>
              </a:r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3" name="직선 화살표 연결선 22"/>
          <p:cNvCxnSpPr>
            <a:cxnSpLocks/>
          </p:cNvCxnSpPr>
          <p:nvPr/>
        </p:nvCxnSpPr>
        <p:spPr>
          <a:xfrm>
            <a:off x="2032448" y="2817345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cxnSpLocks/>
          </p:cNvCxnSpPr>
          <p:nvPr/>
        </p:nvCxnSpPr>
        <p:spPr>
          <a:xfrm>
            <a:off x="3704520" y="2817345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연결선: 구부러짐 26"/>
          <p:cNvCxnSpPr>
            <a:cxnSpLocks/>
            <a:endCxn id="10" idx="0"/>
          </p:cNvCxnSpPr>
          <p:nvPr/>
        </p:nvCxnSpPr>
        <p:spPr>
          <a:xfrm rot="5400000">
            <a:off x="1180781" y="1685589"/>
            <a:ext cx="951479" cy="735968"/>
          </a:xfrm>
          <a:prstGeom prst="curvedConnector3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3024672" y="1352516"/>
            <a:ext cx="6798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grpSp>
        <p:nvGrpSpPr>
          <p:cNvPr id="29" name="그룹 28"/>
          <p:cNvGrpSpPr/>
          <p:nvPr/>
        </p:nvGrpSpPr>
        <p:grpSpPr>
          <a:xfrm>
            <a:off x="5652526" y="1364337"/>
            <a:ext cx="1456048" cy="576064"/>
            <a:chOff x="1352600" y="3356328"/>
            <a:chExt cx="1456048" cy="576064"/>
          </a:xfrm>
        </p:grpSpPr>
        <p:sp>
          <p:nvSpPr>
            <p:cNvPr id="30" name="직사각형 29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52526" y="1031696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Tail</a:t>
            </a:r>
            <a:endParaRPr lang="ko-KR" altLang="en-US" dirty="0"/>
          </a:p>
        </p:txBody>
      </p:sp>
      <p:grpSp>
        <p:nvGrpSpPr>
          <p:cNvPr id="33" name="그룹 32"/>
          <p:cNvGrpSpPr/>
          <p:nvPr/>
        </p:nvGrpSpPr>
        <p:grpSpPr>
          <a:xfrm>
            <a:off x="5961112" y="2525109"/>
            <a:ext cx="1456048" cy="576064"/>
            <a:chOff x="4793096" y="3356328"/>
            <a:chExt cx="1456048" cy="576064"/>
          </a:xfrm>
        </p:grpSpPr>
        <p:sp>
          <p:nvSpPr>
            <p:cNvPr id="34" name="직사각형 33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40</a:t>
              </a:r>
              <a:endParaRPr lang="ko-KR" altLang="en-US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36" name="직선 화살표 연결선 35"/>
          <p:cNvCxnSpPr>
            <a:cxnSpLocks/>
          </p:cNvCxnSpPr>
          <p:nvPr/>
        </p:nvCxnSpPr>
        <p:spPr>
          <a:xfrm>
            <a:off x="5408880" y="2817345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구부러짐 36"/>
          <p:cNvCxnSpPr>
            <a:cxnSpLocks/>
            <a:endCxn id="44" idx="0"/>
          </p:cNvCxnSpPr>
          <p:nvPr/>
        </p:nvCxnSpPr>
        <p:spPr>
          <a:xfrm>
            <a:off x="6766825" y="1743914"/>
            <a:ext cx="1270098" cy="764280"/>
          </a:xfrm>
          <a:prstGeom prst="curvedConnector2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2971407" y="1041342"/>
            <a:ext cx="52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size</a:t>
            </a:r>
            <a:endParaRPr lang="ko-KR" altLang="en-US" dirty="0"/>
          </a:p>
        </p:txBody>
      </p:sp>
      <p:grpSp>
        <p:nvGrpSpPr>
          <p:cNvPr id="43" name="그룹 42"/>
          <p:cNvGrpSpPr/>
          <p:nvPr/>
        </p:nvGrpSpPr>
        <p:grpSpPr>
          <a:xfrm>
            <a:off x="7676883" y="2508194"/>
            <a:ext cx="1456048" cy="576064"/>
            <a:chOff x="4793096" y="3356328"/>
            <a:chExt cx="1456048" cy="576064"/>
          </a:xfrm>
        </p:grpSpPr>
        <p:sp>
          <p:nvSpPr>
            <p:cNvPr id="44" name="직사각형 43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50</a:t>
              </a:r>
              <a:endParaRPr lang="ko-KR" altLang="en-US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160912" y="2132856"/>
            <a:ext cx="204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delete</a:t>
            </a:r>
            <a:r>
              <a:rPr lang="ko-KR" altLang="en-US" dirty="0"/>
              <a:t> </a:t>
            </a:r>
            <a:r>
              <a:rPr lang="en-US" altLang="ko-KR" dirty="0"/>
              <a:t>index 2 node</a:t>
            </a:r>
            <a:endParaRPr lang="ko-KR" altLang="en-US" dirty="0"/>
          </a:p>
        </p:txBody>
      </p:sp>
      <p:cxnSp>
        <p:nvCxnSpPr>
          <p:cNvPr id="50" name="연결선: 구부러짐 49"/>
          <p:cNvCxnSpPr>
            <a:cxnSpLocks/>
          </p:cNvCxnSpPr>
          <p:nvPr/>
        </p:nvCxnSpPr>
        <p:spPr>
          <a:xfrm flipV="1">
            <a:off x="4975445" y="2813141"/>
            <a:ext cx="976336" cy="686589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연결선: 구부러짐 41"/>
          <p:cNvCxnSpPr/>
          <p:nvPr/>
        </p:nvCxnSpPr>
        <p:spPr>
          <a:xfrm>
            <a:off x="3688632" y="2813141"/>
            <a:ext cx="1288200" cy="686589"/>
          </a:xfrm>
          <a:prstGeom prst="curvedConnector3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15604" y="3361926"/>
            <a:ext cx="398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index</a:t>
            </a:r>
            <a:r>
              <a:rPr lang="ko-KR" altLang="en-US" sz="1600" dirty="0"/>
              <a:t>위치의 노드의 </a:t>
            </a:r>
            <a:r>
              <a:rPr lang="en-US" altLang="ko-KR" sz="1600" dirty="0"/>
              <a:t>next</a:t>
            </a:r>
            <a:r>
              <a:rPr lang="ko-KR" altLang="en-US" sz="1600" dirty="0"/>
              <a:t>를 </a:t>
            </a:r>
            <a:r>
              <a:rPr lang="en-US" altLang="ko-KR" sz="1600" dirty="0"/>
              <a:t>index</a:t>
            </a:r>
            <a:r>
              <a:rPr lang="ko-KR" altLang="en-US" sz="1600" dirty="0"/>
              <a:t>위치 전 노드의 </a:t>
            </a:r>
            <a:r>
              <a:rPr lang="en-US" altLang="ko-KR" sz="1600" dirty="0"/>
              <a:t>next</a:t>
            </a:r>
            <a:r>
              <a:rPr lang="ko-KR" altLang="en-US" sz="1600" dirty="0"/>
              <a:t>에 저장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0</a:t>
            </a:r>
            <a:r>
              <a:rPr lang="ko-KR" altLang="en-US" sz="1600" dirty="0"/>
              <a:t>번위치와 마지막 위치 삭제를 고려해야 함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28464" y="3154723"/>
            <a:ext cx="5428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Node delete(</a:t>
            </a:r>
            <a:r>
              <a:rPr lang="en-US" altLang="ko-KR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200" b="1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= get(</a:t>
            </a:r>
            <a:r>
              <a:rPr lang="en-US" altLang="ko-KR" sz="1200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    if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throw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RuntimeException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200" b="1" dirty="0">
                <a:solidFill>
                  <a:srgbClr val="2A00FF"/>
                </a:solidFill>
                <a:latin typeface="Consolas" panose="020B0609020204030204" pitchFamily="49" charset="0"/>
              </a:rPr>
              <a:t>잘 못된 삭제 위치입니다</a:t>
            </a:r>
            <a:r>
              <a:rPr lang="en-US" altLang="ko-KR" sz="1200" b="1" dirty="0">
                <a:solidFill>
                  <a:srgbClr val="2A00FF"/>
                </a:solidFill>
                <a:latin typeface="Consolas" panose="020B0609020204030204" pitchFamily="49" charset="0"/>
              </a:rPr>
              <a:t>."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if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b="1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==0) {</a:t>
            </a:r>
          </a:p>
          <a:p>
            <a:r>
              <a:rPr lang="en-US" altLang="ko-KR" sz="1200" dirty="0">
                <a:solidFill>
                  <a:srgbClr val="0000C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2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Node </a:t>
            </a:r>
            <a:r>
              <a:rPr lang="en-US" altLang="ko-KR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= get(</a:t>
            </a:r>
            <a:r>
              <a:rPr lang="en-US" altLang="ko-KR" sz="1200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-1);</a:t>
            </a:r>
          </a:p>
          <a:p>
            <a:r>
              <a:rPr lang="en-US" altLang="ko-KR" sz="1200" dirty="0">
                <a:solidFill>
                  <a:srgbClr val="6A3E3E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    if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tail.next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200" dirty="0">
                <a:solidFill>
                  <a:srgbClr val="0000C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200" dirty="0" err="1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altLang="ko-KR" sz="1200" dirty="0">
                <a:solidFill>
                  <a:srgbClr val="0000C0"/>
                </a:solidFill>
                <a:latin typeface="Consolas" panose="020B0609020204030204" pitchFamily="49" charset="0"/>
              </a:rPr>
              <a:t>        size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--;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ko-KR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200" dirty="0"/>
          </a:p>
        </p:txBody>
      </p:sp>
      <p:cxnSp>
        <p:nvCxnSpPr>
          <p:cNvPr id="61" name="직선 화살표 연결선 60"/>
          <p:cNvCxnSpPr>
            <a:cxnSpLocks/>
          </p:cNvCxnSpPr>
          <p:nvPr/>
        </p:nvCxnSpPr>
        <p:spPr>
          <a:xfrm>
            <a:off x="7108574" y="2817345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19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연결리스트 구현하기 </a:t>
            </a:r>
            <a:r>
              <a:rPr lang="en-US" altLang="ko-KR" dirty="0"/>
              <a:t>– </a:t>
            </a:r>
            <a:r>
              <a:rPr lang="ko-KR" altLang="en-US" dirty="0"/>
              <a:t>노드 삽입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54" name="그룹 53"/>
          <p:cNvGrpSpPr/>
          <p:nvPr/>
        </p:nvGrpSpPr>
        <p:grpSpPr>
          <a:xfrm>
            <a:off x="3356095" y="1322180"/>
            <a:ext cx="1456048" cy="576064"/>
            <a:chOff x="1352600" y="3356328"/>
            <a:chExt cx="1456048" cy="576064"/>
          </a:xfrm>
        </p:grpSpPr>
        <p:sp>
          <p:nvSpPr>
            <p:cNvPr id="55" name="직사각형 54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356095" y="101310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Head</a:t>
            </a:r>
            <a:endParaRPr lang="ko-KR" altLang="en-US" dirty="0"/>
          </a:p>
        </p:txBody>
      </p:sp>
      <p:grpSp>
        <p:nvGrpSpPr>
          <p:cNvPr id="58" name="그룹 57"/>
          <p:cNvGrpSpPr/>
          <p:nvPr/>
        </p:nvGrpSpPr>
        <p:grpSpPr>
          <a:xfrm>
            <a:off x="3358631" y="2498977"/>
            <a:ext cx="1456048" cy="576064"/>
            <a:chOff x="3006248" y="3073164"/>
            <a:chExt cx="1456048" cy="576064"/>
          </a:xfrm>
        </p:grpSpPr>
        <p:sp>
          <p:nvSpPr>
            <p:cNvPr id="59" name="직사각형 58"/>
            <p:cNvSpPr/>
            <p:nvPr/>
          </p:nvSpPr>
          <p:spPr>
            <a:xfrm>
              <a:off x="3006248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3742216" y="3073164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5014815" y="2494773"/>
            <a:ext cx="1456048" cy="576064"/>
            <a:chOff x="4793096" y="3356328"/>
            <a:chExt cx="1456048" cy="576064"/>
          </a:xfrm>
        </p:grpSpPr>
        <p:sp>
          <p:nvSpPr>
            <p:cNvPr id="62" name="직사각형 61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20</a:t>
              </a:r>
              <a:endParaRPr lang="ko-KR" altLang="en-US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6005142" y="4254464"/>
            <a:ext cx="1456048" cy="576064"/>
            <a:chOff x="4793096" y="3356328"/>
            <a:chExt cx="1456048" cy="576064"/>
          </a:xfrm>
        </p:grpSpPr>
        <p:sp>
          <p:nvSpPr>
            <p:cNvPr id="65" name="직사각형 64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30</a:t>
              </a:r>
              <a:endParaRPr lang="ko-KR" altLang="en-US" dirty="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67" name="직선 화살표 연결선 66"/>
          <p:cNvCxnSpPr>
            <a:cxnSpLocks/>
          </p:cNvCxnSpPr>
          <p:nvPr/>
        </p:nvCxnSpPr>
        <p:spPr>
          <a:xfrm>
            <a:off x="4462583" y="2787009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cxnSpLocks/>
          </p:cNvCxnSpPr>
          <p:nvPr/>
        </p:nvCxnSpPr>
        <p:spPr>
          <a:xfrm>
            <a:off x="6134655" y="2787009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연결선: 구부러짐 68"/>
          <p:cNvCxnSpPr>
            <a:cxnSpLocks/>
            <a:endCxn id="59" idx="0"/>
          </p:cNvCxnSpPr>
          <p:nvPr/>
        </p:nvCxnSpPr>
        <p:spPr>
          <a:xfrm rot="5400000">
            <a:off x="3610916" y="1655253"/>
            <a:ext cx="951479" cy="735968"/>
          </a:xfrm>
          <a:prstGeom prst="curvedConnector3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/>
          <p:cNvSpPr/>
          <p:nvPr/>
        </p:nvSpPr>
        <p:spPr>
          <a:xfrm>
            <a:off x="5454807" y="1322180"/>
            <a:ext cx="6798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grpSp>
        <p:nvGrpSpPr>
          <p:cNvPr id="71" name="그룹 70"/>
          <p:cNvGrpSpPr/>
          <p:nvPr/>
        </p:nvGrpSpPr>
        <p:grpSpPr>
          <a:xfrm>
            <a:off x="7018545" y="1315078"/>
            <a:ext cx="1456048" cy="576064"/>
            <a:chOff x="1352600" y="3356328"/>
            <a:chExt cx="1456048" cy="576064"/>
          </a:xfrm>
        </p:grpSpPr>
        <p:sp>
          <p:nvSpPr>
            <p:cNvPr id="72" name="직사각형 71"/>
            <p:cNvSpPr/>
            <p:nvPr/>
          </p:nvSpPr>
          <p:spPr>
            <a:xfrm>
              <a:off x="1352600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2088568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914508" y="1027046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Tail</a:t>
            </a:r>
            <a:endParaRPr lang="ko-KR" altLang="en-US" dirty="0"/>
          </a:p>
        </p:txBody>
      </p:sp>
      <p:grpSp>
        <p:nvGrpSpPr>
          <p:cNvPr id="75" name="그룹 74"/>
          <p:cNvGrpSpPr/>
          <p:nvPr/>
        </p:nvGrpSpPr>
        <p:grpSpPr>
          <a:xfrm>
            <a:off x="6710719" y="2494773"/>
            <a:ext cx="1456048" cy="576064"/>
            <a:chOff x="4793096" y="3356328"/>
            <a:chExt cx="1456048" cy="576064"/>
          </a:xfrm>
        </p:grpSpPr>
        <p:sp>
          <p:nvSpPr>
            <p:cNvPr id="76" name="직사각형 75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40</a:t>
              </a:r>
              <a:endParaRPr lang="ko-KR" altLang="en-US" dirty="0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79" name="연결선: 구부러짐 78"/>
          <p:cNvCxnSpPr>
            <a:cxnSpLocks/>
            <a:endCxn id="82" idx="0"/>
          </p:cNvCxnSpPr>
          <p:nvPr/>
        </p:nvCxnSpPr>
        <p:spPr>
          <a:xfrm rot="16200000" flipH="1">
            <a:off x="8075476" y="1766803"/>
            <a:ext cx="832205" cy="589903"/>
          </a:xfrm>
          <a:prstGeom prst="curvedConnector3">
            <a:avLst>
              <a:gd name="adj1" fmla="val 50000"/>
            </a:avLst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/>
          <p:cNvSpPr/>
          <p:nvPr/>
        </p:nvSpPr>
        <p:spPr>
          <a:xfrm>
            <a:off x="5401542" y="1011006"/>
            <a:ext cx="52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size</a:t>
            </a:r>
            <a:endParaRPr lang="ko-KR" altLang="en-US" dirty="0"/>
          </a:p>
        </p:txBody>
      </p:sp>
      <p:grpSp>
        <p:nvGrpSpPr>
          <p:cNvPr id="81" name="그룹 80"/>
          <p:cNvGrpSpPr/>
          <p:nvPr/>
        </p:nvGrpSpPr>
        <p:grpSpPr>
          <a:xfrm>
            <a:off x="8426490" y="2477858"/>
            <a:ext cx="1456048" cy="576064"/>
            <a:chOff x="4793096" y="3356328"/>
            <a:chExt cx="1456048" cy="576064"/>
          </a:xfrm>
        </p:grpSpPr>
        <p:sp>
          <p:nvSpPr>
            <p:cNvPr id="82" name="직사각형 81"/>
            <p:cNvSpPr/>
            <p:nvPr/>
          </p:nvSpPr>
          <p:spPr>
            <a:xfrm>
              <a:off x="4793096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50</a:t>
              </a:r>
              <a:endParaRPr lang="ko-KR" altLang="en-US" dirty="0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529064" y="3356328"/>
              <a:ext cx="72008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null</a:t>
              </a:r>
              <a:endParaRPr lang="ko-KR" altLang="en-US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900022" y="3963103"/>
            <a:ext cx="10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newNode</a:t>
            </a:r>
            <a:endParaRPr lang="ko-KR" altLang="en-US" dirty="0"/>
          </a:p>
        </p:txBody>
      </p:sp>
      <p:cxnSp>
        <p:nvCxnSpPr>
          <p:cNvPr id="85" name="연결선: 구부러짐 84"/>
          <p:cNvCxnSpPr>
            <a:cxnSpLocks/>
            <a:endCxn id="76" idx="2"/>
          </p:cNvCxnSpPr>
          <p:nvPr/>
        </p:nvCxnSpPr>
        <p:spPr>
          <a:xfrm rot="16200000" flipV="1">
            <a:off x="6393033" y="3748564"/>
            <a:ext cx="1471659" cy="116205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>
            <a:cxnSpLocks/>
          </p:cNvCxnSpPr>
          <p:nvPr/>
        </p:nvCxnSpPr>
        <p:spPr>
          <a:xfrm>
            <a:off x="7858181" y="2787009"/>
            <a:ext cx="552232" cy="0"/>
          </a:xfrm>
          <a:prstGeom prst="straightConnector1">
            <a:avLst/>
          </a:prstGeom>
          <a:ln w="19050">
            <a:solidFill>
              <a:srgbClr val="F30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연결선: 구부러짐 89"/>
          <p:cNvCxnSpPr>
            <a:cxnSpLocks/>
            <a:endCxn id="65" idx="1"/>
          </p:cNvCxnSpPr>
          <p:nvPr/>
        </p:nvCxnSpPr>
        <p:spPr>
          <a:xfrm rot="5400000">
            <a:off x="5151693" y="3636254"/>
            <a:ext cx="1759691" cy="52792"/>
          </a:xfrm>
          <a:prstGeom prst="curvedConnector4">
            <a:avLst>
              <a:gd name="adj1" fmla="val 41816"/>
              <a:gd name="adj2" fmla="val 53302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769367" y="3477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79626" y="36117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663055" y="21745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curNode</a:t>
            </a:r>
            <a:endParaRPr lang="ko-KR" alt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4945186" y="2174528"/>
            <a:ext cx="111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prevNode</a:t>
            </a:r>
            <a:endParaRPr lang="ko-KR" altLang="en-US" dirty="0"/>
          </a:p>
        </p:txBody>
      </p:sp>
      <p:sp>
        <p:nvSpPr>
          <p:cNvPr id="100" name="직사각형 99"/>
          <p:cNvSpPr/>
          <p:nvPr/>
        </p:nvSpPr>
        <p:spPr>
          <a:xfrm>
            <a:off x="53244" y="3138132"/>
            <a:ext cx="618145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 insert(Object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data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Node(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data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get(</a:t>
            </a: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if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throw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RuntimeException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400" b="1" dirty="0">
                <a:solidFill>
                  <a:srgbClr val="2A00FF"/>
                </a:solidFill>
                <a:latin typeface="Consolas" panose="020B0609020204030204" pitchFamily="49" charset="0"/>
              </a:rPr>
              <a:t>잘 못된 삽입 위치입니다</a:t>
            </a:r>
            <a:r>
              <a:rPr lang="en-US" altLang="ko-KR" sz="1400" b="1" dirty="0">
                <a:solidFill>
                  <a:srgbClr val="2A00FF"/>
                </a:solidFill>
                <a:latin typeface="Consolas" panose="020B0609020204030204" pitchFamily="49" charset="0"/>
              </a:rPr>
              <a:t>."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if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==0)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get(</a:t>
            </a: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-1);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7781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delete &amp; insert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1069869"/>
            <a:ext cx="603312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 delete(</a:t>
            </a:r>
            <a:r>
              <a:rPr lang="en-US" altLang="ko-KR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get(</a:t>
            </a: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if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throw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RuntimeException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400" b="1" dirty="0">
                <a:solidFill>
                  <a:srgbClr val="2A00FF"/>
                </a:solidFill>
                <a:latin typeface="Consolas" panose="020B0609020204030204" pitchFamily="49" charset="0"/>
              </a:rPr>
              <a:t>잘 못된 삭제 위치입니다</a:t>
            </a:r>
            <a:r>
              <a:rPr lang="en-US" altLang="ko-KR" sz="1400" b="1" dirty="0">
                <a:solidFill>
                  <a:srgbClr val="2A00FF"/>
                </a:solidFill>
                <a:latin typeface="Consolas" panose="020B0609020204030204" pitchFamily="49" charset="0"/>
              </a:rPr>
              <a:t>."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if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==0) {</a:t>
            </a:r>
          </a:p>
          <a:p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get(</a:t>
            </a: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-1);</a:t>
            </a:r>
          </a:p>
          <a:p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    if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tail.next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tail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--;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400" dirty="0"/>
          </a:p>
        </p:txBody>
      </p:sp>
      <p:sp>
        <p:nvSpPr>
          <p:cNvPr id="5" name="직사각형 4"/>
          <p:cNvSpPr/>
          <p:nvPr/>
        </p:nvSpPr>
        <p:spPr>
          <a:xfrm>
            <a:off x="3944888" y="3663279"/>
            <a:ext cx="5976664" cy="319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 insert(Object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data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Node(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data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get(</a:t>
            </a: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if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curNode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throw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RuntimeException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400" b="1" dirty="0">
                <a:solidFill>
                  <a:srgbClr val="2A00FF"/>
                </a:solidFill>
                <a:latin typeface="Consolas" panose="020B0609020204030204" pitchFamily="49" charset="0"/>
              </a:rPr>
              <a:t>잘 못된 삽입 위치입니다</a:t>
            </a:r>
            <a:r>
              <a:rPr lang="en-US" altLang="ko-KR" sz="1400" b="1" dirty="0">
                <a:solidFill>
                  <a:srgbClr val="2A00FF"/>
                </a:solidFill>
                <a:latin typeface="Consolas" panose="020B0609020204030204" pitchFamily="49" charset="0"/>
              </a:rPr>
              <a:t>."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if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==0)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Node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get(</a:t>
            </a: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position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-1);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6A3E3E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prevNode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next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C0"/>
                </a:solidFill>
                <a:latin typeface="Consolas" panose="020B0609020204030204" pitchFamily="49" charset="0"/>
              </a:rPr>
              <a:t>        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newNode</a:t>
            </a:r>
            <a:r>
              <a:rPr lang="en-US" altLang="ko-KR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902486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Master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옥션고딕 M"/>
        <a:cs typeface=""/>
      </a:majorFont>
      <a:minorFont>
        <a:latin typeface="Calibri"/>
        <a:ea typeface="뫼비우스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_End_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ASS TEMPLATE">
      <a:majorFont>
        <a:latin typeface="Calibri"/>
        <a:ea typeface="옥션고딕 M"/>
        <a:cs typeface=""/>
      </a:majorFont>
      <a:minorFont>
        <a:latin typeface="Arial"/>
        <a:ea typeface="뫼비우스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7150">
          <a:solidFill>
            <a:srgbClr val="BFBFBF"/>
          </a:solidFill>
          <a:tailEnd type="triangl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자바야 놀자_v2_2017.04.10</Template>
  <TotalTime>5</TotalTime>
  <Words>1259</Words>
  <Application>Microsoft Office PowerPoint</Application>
  <PresentationFormat>A4 용지(210x297mm)</PresentationFormat>
  <Paragraphs>259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뫼비우스 Regular</vt:lpstr>
      <vt:lpstr>옥션고딕 M</vt:lpstr>
      <vt:lpstr>Calibri</vt:lpstr>
      <vt:lpstr>Consolas</vt:lpstr>
      <vt:lpstr>맑은 고딕</vt:lpstr>
      <vt:lpstr>Arial</vt:lpstr>
      <vt:lpstr>Contents Master Slide </vt:lpstr>
      <vt:lpstr>Cover_End_ Slide Master</vt:lpstr>
      <vt:lpstr>Section Break Slide Master</vt:lpstr>
      <vt:lpstr>연결리스트</vt:lpstr>
      <vt:lpstr>노드</vt:lpstr>
      <vt:lpstr>연결리스트</vt:lpstr>
      <vt:lpstr>연결리스트 구현하기 – 처음 노드 추가</vt:lpstr>
      <vt:lpstr>연결리스트 구현하기 – 노드 추가</vt:lpstr>
      <vt:lpstr>연결리스트 구현하기 – 노드 리스트 출력</vt:lpstr>
      <vt:lpstr>연결리스트 구현하기 – 노드 삭제</vt:lpstr>
      <vt:lpstr>연결리스트 구현하기 – 노드 삽입</vt:lpstr>
      <vt:lpstr>delete &amp; insert</vt:lpstr>
      <vt:lpstr>테스트 코드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연결리스트</dc:title>
  <dc:creator>COM</dc:creator>
  <cp:lastModifiedBy>COM</cp:lastModifiedBy>
  <cp:revision>5</cp:revision>
  <dcterms:created xsi:type="dcterms:W3CDTF">2017-04-11T06:56:52Z</dcterms:created>
  <dcterms:modified xsi:type="dcterms:W3CDTF">2017-04-11T07:03:08Z</dcterms:modified>
</cp:coreProperties>
</file>